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2" r:id="rId4"/>
    <p:sldId id="267" r:id="rId5"/>
    <p:sldId id="264" r:id="rId6"/>
    <p:sldId id="265" r:id="rId7"/>
    <p:sldId id="262" r:id="rId8"/>
    <p:sldId id="270" r:id="rId9"/>
    <p:sldId id="269" r:id="rId10"/>
    <p:sldId id="261" r:id="rId11"/>
    <p:sldId id="263" r:id="rId12"/>
    <p:sldId id="273" r:id="rId13"/>
    <p:sldId id="271" r:id="rId14"/>
    <p:sldId id="274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74"/>
  </p:normalViewPr>
  <p:slideViewPr>
    <p:cSldViewPr snapToGrid="0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4B6FA-339B-524E-9BE6-365D6488A598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12D1F-95FD-D54B-B3DF-547DEA93AF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32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2D1F-95FD-D54B-B3DF-547DEA93AFE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782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2D1F-95FD-D54B-B3DF-547DEA93AFE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72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2D1F-95FD-D54B-B3DF-547DEA93AFE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13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76808-5D79-FD0A-001C-9C91DF434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657B56F-00DD-4DC9-9AD2-81E1C9D98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FC6004-C323-B78D-C43E-E765C374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BA917F-308A-65AC-B352-AA8EC526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EB3BC6-1571-25B9-E267-28AF9C0D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54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7704B-DF70-24AA-98BA-3B9CC8EE4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8F955B-043B-DE2F-80F3-E1467AE22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3B0EA2-9340-E7AE-BA23-00664E51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4F8AC1-1A3C-1985-A691-408047195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521E45-8ABA-D7ED-FFDD-0A7722B0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981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1C60BDF-46D7-2EE9-89FA-2FBD9A71D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7F36E8B-2B72-BEDB-BC23-D04103EBF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D5B6CF-9AA1-DFAF-8E53-C5E15321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210C61-4FED-3CCC-881F-1E6F1C4A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E30548-32FB-6FC5-E349-41B6644E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43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FF4DF-B1B8-D742-48BC-4005A8468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6B751B-A698-6824-03FC-3886140DE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15EBC3-0EEA-57A9-C3E4-289503676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66C5EF-BE05-387F-F8D8-243D3646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AFA8B7-74A0-EFB5-5814-C0000E99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07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E07A7-9422-4BEB-67E3-CDABF95EC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EE950D-70C9-A9F1-54A4-841DD5AF4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3CE8DE-9720-51F4-D5E0-C3CE0098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3D605F-6633-538F-6F23-C2A7ED07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28D22C-D4A0-0FD0-CC6E-82FF99992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0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2BE99-7E5E-8F79-EB61-55412DA96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059382-E199-8E15-60EE-BA90D7479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350E556-8685-B860-6BD4-B19DEC571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7C066A-1CF2-704A-26F3-DB034E81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2B642D-EF32-5509-DAEA-722DCC7A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CB5BF7-417D-1934-D905-4DEC8E02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81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FA9A3F-D5AE-D8F2-827A-6A0860C6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BF91CE-71A7-3F8D-0F03-F6B453DA7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1A3B1B-83E4-4F3A-70B9-BC75EFD72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97653F-85C1-A0E0-7BE4-26CB9E2CC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7EAE0F8-420A-038C-0A1E-F7E5704C6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A63332-9F8D-757C-759B-805AC26B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3ABC1E5-3708-C254-9E97-3740C446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99B1D4-0ED7-B136-C0D2-7D1A879B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10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564E1-ABEB-02C8-EBAC-2DBD4D87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951B30-8FC5-7FFB-73A8-D899E62B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8CC67B-1F1C-689C-01E8-2BE20BFC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FC1C37-A4CF-B383-707D-D630C5CA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89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02B4C25-4FCC-C836-9182-A3DFAC7B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A3D1A1-1B94-F29A-CAA5-893957BE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A131A4-BAD2-60FD-B228-29B7697D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11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C0E34-6C0A-02E3-86F2-654B5719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2E6F5C-6313-2C8F-7F8B-5C7ED6828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602CFC-2C2B-5DA2-2CFB-EF3B37699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AA6B9C-2CF2-3ECF-D1D1-D1F89C2FC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98D6B1-814C-745C-B2B8-6609748B7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4412E2-EC9A-1448-EB2E-AE46390F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52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FB42D-BD2F-0AA6-9A97-F9540885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0BA1DF-2761-3482-9171-83ABC5813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2C958E-D093-CC7C-5F6D-A44358CF0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1B91B-F526-0E74-4B81-169B7C8A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74FB51-E9AF-95EB-E2E1-BFE3BDFA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77EA4B-5D86-F993-FA51-57726BAE0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89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89E12B2-F535-D467-86ED-045549A5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8025CE-0BC2-B86A-20E0-F8A01C82D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746026-D2A0-5271-03A5-21CE49089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A8A19-C514-464C-B263-5DAD1F579934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C6818A-3B0A-C705-5E22-65D0C1C33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68FBA4-E984-7947-5A05-564D40226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DB2C4-B0C8-9448-8CF7-66178F8464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40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6765936-4982-1034-DCE1-268091538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280" t="22896" r="19341" b="16631"/>
          <a:stretch/>
        </p:blipFill>
        <p:spPr bwMode="auto">
          <a:xfrm>
            <a:off x="0" y="0"/>
            <a:ext cx="1216501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5049B85-BA18-E273-AF08-FE8EF0851E51}"/>
              </a:ext>
            </a:extLst>
          </p:cNvPr>
          <p:cNvSpPr txBox="1"/>
          <p:nvPr/>
        </p:nvSpPr>
        <p:spPr>
          <a:xfrm>
            <a:off x="4441371" y="874455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     -</a:t>
            </a:r>
            <a:r>
              <a:rPr lang="de-DE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lich</a:t>
            </a:r>
            <a:r>
              <a:rPr lang="de-DE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willkommen zur Infoveranstaltung</a:t>
            </a:r>
          </a:p>
          <a:p>
            <a:pPr algn="ctr"/>
            <a:r>
              <a:rPr lang="de-DE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Jugendarbeit 2025 </a:t>
            </a:r>
          </a:p>
          <a:p>
            <a:pPr algn="ctr"/>
            <a:r>
              <a:rPr lang="de-DE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im GC </a:t>
            </a:r>
            <a:r>
              <a:rPr lang="de-DE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Marhördt</a:t>
            </a:r>
            <a:endParaRPr lang="de-DE" sz="4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Herz 8">
            <a:extLst>
              <a:ext uri="{FF2B5EF4-FFF2-40B4-BE49-F238E27FC236}">
                <a16:creationId xmlns:a16="http://schemas.microsoft.com/office/drawing/2014/main" id="{683DDE53-4B8A-9EF3-01B1-E6B3E20A7BB3}"/>
              </a:ext>
            </a:extLst>
          </p:cNvPr>
          <p:cNvSpPr/>
          <p:nvPr/>
        </p:nvSpPr>
        <p:spPr>
          <a:xfrm>
            <a:off x="4441371" y="945213"/>
            <a:ext cx="740228" cy="555171"/>
          </a:xfrm>
          <a:prstGeom prst="heart">
            <a:avLst/>
          </a:prstGeom>
          <a:solidFill>
            <a:srgbClr val="DB00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22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65315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F74E921-3F8E-7491-CECC-DA407D201D7A}"/>
              </a:ext>
            </a:extLst>
          </p:cNvPr>
          <p:cNvSpPr txBox="1"/>
          <p:nvPr/>
        </p:nvSpPr>
        <p:spPr>
          <a:xfrm>
            <a:off x="587829" y="1360690"/>
            <a:ext cx="7918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Jugend-Olympics</a:t>
            </a:r>
            <a:r>
              <a:rPr lang="de-DE" sz="2800" b="1" dirty="0">
                <a:latin typeface="Candara" panose="020E0502030303020204" pitchFamily="34" charset="0"/>
              </a:rPr>
              <a:t> des Sportkreis Rems-Murr</a:t>
            </a:r>
            <a:endParaRPr lang="de-DE" sz="3600" b="1" dirty="0">
              <a:latin typeface="Candara" panose="020E0502030303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A5299D-4097-32EE-0375-B9FF117E6072}"/>
              </a:ext>
            </a:extLst>
          </p:cNvPr>
          <p:cNvSpPr txBox="1"/>
          <p:nvPr/>
        </p:nvSpPr>
        <p:spPr>
          <a:xfrm>
            <a:off x="587828" y="2397830"/>
            <a:ext cx="971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ndara" panose="020E0502030303020204" pitchFamily="34" charset="0"/>
              </a:rPr>
              <a:t>Samstag 17.05. 2025  in Oberrot- Frankenberg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57109A-69C1-9E2E-C83E-D5F3ECFEA9EB}"/>
              </a:ext>
            </a:extLst>
          </p:cNvPr>
          <p:cNvSpPr txBox="1"/>
          <p:nvPr/>
        </p:nvSpPr>
        <p:spPr>
          <a:xfrm>
            <a:off x="587828" y="3349060"/>
            <a:ext cx="95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ndara" panose="020E0502030303020204" pitchFamily="34" charset="0"/>
              </a:rPr>
              <a:t>9-Loch Golfturnier für 8-16jährige Golfer/innen</a:t>
            </a:r>
          </a:p>
          <a:p>
            <a:r>
              <a:rPr lang="de-DE" sz="3200" b="1" dirty="0">
                <a:latin typeface="Candara" panose="020E0502030303020204" pitchFamily="34" charset="0"/>
              </a:rPr>
              <a:t>Start um 10:00 Uhr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F8CE2E9-9E3A-C476-64BB-D8C9FCC1710E}"/>
              </a:ext>
            </a:extLst>
          </p:cNvPr>
          <p:cNvSpPr txBox="1"/>
          <p:nvPr/>
        </p:nvSpPr>
        <p:spPr>
          <a:xfrm>
            <a:off x="587828" y="4881746"/>
            <a:ext cx="10888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ndara" panose="020E0502030303020204" pitchFamily="34" charset="0"/>
              </a:rPr>
              <a:t>Golf „Spiel und Spaß- Parkour“ für 6-8 jährige ohne</a:t>
            </a:r>
          </a:p>
          <a:p>
            <a:r>
              <a:rPr lang="de-DE" sz="3200" b="1" dirty="0">
                <a:latin typeface="Candara" panose="020E0502030303020204" pitchFamily="34" charset="0"/>
              </a:rPr>
              <a:t>Golferfahrung  Start 10:30 Uhr</a:t>
            </a:r>
          </a:p>
        </p:txBody>
      </p:sp>
    </p:spTree>
    <p:extLst>
      <p:ext uri="{BB962C8B-B14F-4D97-AF65-F5344CB8AC3E}">
        <p14:creationId xmlns:p14="http://schemas.microsoft.com/office/powerpoint/2010/main" val="15933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144919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85FF2E-325F-F9F6-861C-39787B744199}"/>
              </a:ext>
            </a:extLst>
          </p:cNvPr>
          <p:cNvSpPr txBox="1"/>
          <p:nvPr/>
        </p:nvSpPr>
        <p:spPr>
          <a:xfrm>
            <a:off x="587829" y="2187525"/>
            <a:ext cx="95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ndara" panose="020E0502030303020204" pitchFamily="34" charset="0"/>
              </a:rPr>
              <a:t>Wir brauchen Eure Unterstützung bei der Organisation.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2F03BC2-3CBD-D058-510D-7F3A53F0C0A2}"/>
              </a:ext>
            </a:extLst>
          </p:cNvPr>
          <p:cNvSpPr txBox="1"/>
          <p:nvPr/>
        </p:nvSpPr>
        <p:spPr>
          <a:xfrm>
            <a:off x="587829" y="1360690"/>
            <a:ext cx="7918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Jugend-Olympics</a:t>
            </a:r>
            <a:r>
              <a:rPr lang="de-DE" sz="2800" b="1" dirty="0">
                <a:latin typeface="Candara" panose="020E0502030303020204" pitchFamily="34" charset="0"/>
              </a:rPr>
              <a:t> des Sportkreis Rems-Murr</a:t>
            </a:r>
            <a:endParaRPr lang="de-DE" sz="3600" b="1" dirty="0">
              <a:latin typeface="Candara" panose="020E0502030303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97C4324-8871-CCE0-9F3E-4275BF24348F}"/>
              </a:ext>
            </a:extLst>
          </p:cNvPr>
          <p:cNvSpPr txBox="1"/>
          <p:nvPr/>
        </p:nvSpPr>
        <p:spPr>
          <a:xfrm>
            <a:off x="587829" y="3277178"/>
            <a:ext cx="7918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ndara" panose="020E0502030303020204" pitchFamily="34" charset="0"/>
              </a:rPr>
              <a:t>Golfturnier: Scorekarten Ausgabe, Starter, </a:t>
            </a:r>
            <a:r>
              <a:rPr lang="de-DE" sz="2800" b="1" dirty="0" err="1">
                <a:latin typeface="Candara" panose="020E0502030303020204" pitchFamily="34" charset="0"/>
              </a:rPr>
              <a:t>Vorcaddy</a:t>
            </a:r>
            <a:r>
              <a:rPr lang="de-DE" sz="2800" b="1" dirty="0">
                <a:latin typeface="Candara" panose="020E0502030303020204" pitchFamily="34" charset="0"/>
              </a:rPr>
              <a:t>, Betreuer der Spielergruppen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9D0427F-0B8E-CB40-5724-6F7DE644329E}"/>
              </a:ext>
            </a:extLst>
          </p:cNvPr>
          <p:cNvSpPr txBox="1"/>
          <p:nvPr/>
        </p:nvSpPr>
        <p:spPr>
          <a:xfrm>
            <a:off x="587829" y="4461668"/>
            <a:ext cx="7918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ndara" panose="020E0502030303020204" pitchFamily="34" charset="0"/>
              </a:rPr>
              <a:t>Spiel-und Spaß- Parkour: Aufbau, Anmeldung</a:t>
            </a:r>
          </a:p>
          <a:p>
            <a:r>
              <a:rPr lang="de-DE" sz="2800" b="1" dirty="0">
                <a:latin typeface="Candara" panose="020E0502030303020204" pitchFamily="34" charset="0"/>
              </a:rPr>
              <a:t>Betreuung an den Stationen, Abbau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E77EF1-EE8A-ADD3-DAB1-72B9E6DD55B6}"/>
              </a:ext>
            </a:extLst>
          </p:cNvPr>
          <p:cNvSpPr txBox="1"/>
          <p:nvPr/>
        </p:nvSpPr>
        <p:spPr>
          <a:xfrm>
            <a:off x="587829" y="5497310"/>
            <a:ext cx="10313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Bitte tragt euch in der entsprechenden Liste ein.</a:t>
            </a:r>
          </a:p>
        </p:txBody>
      </p:sp>
    </p:spTree>
    <p:extLst>
      <p:ext uri="{BB962C8B-B14F-4D97-AF65-F5344CB8AC3E}">
        <p14:creationId xmlns:p14="http://schemas.microsoft.com/office/powerpoint/2010/main" val="2107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CC3BE7D3-8CED-7B22-031A-11113ED3D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50A1ECCA-36AF-65A5-9D54-F84AB932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83274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4BCBD73-56FA-52A6-6C40-17B6034E8342}"/>
              </a:ext>
            </a:extLst>
          </p:cNvPr>
          <p:cNvSpPr txBox="1"/>
          <p:nvPr/>
        </p:nvSpPr>
        <p:spPr>
          <a:xfrm>
            <a:off x="498787" y="1037435"/>
            <a:ext cx="455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ndara" panose="020E0502030303020204" pitchFamily="34" charset="0"/>
              </a:rPr>
              <a:t>Profiländerung im Albatros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06F09A-4D56-E8EC-42A5-00E54A1B9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6" t="11603" r="36683" b="59773"/>
          <a:stretch/>
        </p:blipFill>
        <p:spPr bwMode="auto">
          <a:xfrm>
            <a:off x="2646891" y="1560655"/>
            <a:ext cx="1683961" cy="1324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73E3119-588B-76D1-F357-ADAFC47D37D9}"/>
              </a:ext>
            </a:extLst>
          </p:cNvPr>
          <p:cNvSpPr txBox="1"/>
          <p:nvPr/>
        </p:nvSpPr>
        <p:spPr>
          <a:xfrm>
            <a:off x="587829" y="1560655"/>
            <a:ext cx="197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andara" panose="020E0502030303020204" pitchFamily="34" charset="0"/>
              </a:rPr>
              <a:t>1. Anmeldung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E5C4FC-C129-CAD0-D706-3314534AFD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30045" r="26118" b="8147"/>
          <a:stretch/>
        </p:blipFill>
        <p:spPr bwMode="auto">
          <a:xfrm>
            <a:off x="4674029" y="1560655"/>
            <a:ext cx="2127250" cy="180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12F1EC3-D4CD-7D6B-89A2-B2A926742BF6}"/>
              </a:ext>
            </a:extLst>
          </p:cNvPr>
          <p:cNvSpPr txBox="1"/>
          <p:nvPr/>
        </p:nvSpPr>
        <p:spPr>
          <a:xfrm>
            <a:off x="587829" y="2967190"/>
            <a:ext cx="361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ndara" panose="020E0502030303020204" pitchFamily="34" charset="0"/>
              </a:rPr>
              <a:t>Mit Hilfe des links öffnen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A188539-FF6C-0A99-57FB-F16C8C1FE859}"/>
              </a:ext>
            </a:extLst>
          </p:cNvPr>
          <p:cNvCxnSpPr>
            <a:cxnSpLocks/>
          </p:cNvCxnSpPr>
          <p:nvPr/>
        </p:nvCxnSpPr>
        <p:spPr>
          <a:xfrm flipV="1">
            <a:off x="3991232" y="2483708"/>
            <a:ext cx="1433384" cy="736066"/>
          </a:xfrm>
          <a:prstGeom prst="straightConnector1">
            <a:avLst/>
          </a:prstGeom>
          <a:ln w="38100">
            <a:solidFill>
              <a:srgbClr val="DB00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C93E87C-1804-540B-0CAB-1D23E3022EF6}"/>
              </a:ext>
            </a:extLst>
          </p:cNvPr>
          <p:cNvSpPr txBox="1"/>
          <p:nvPr/>
        </p:nvSpPr>
        <p:spPr>
          <a:xfrm>
            <a:off x="587829" y="3407961"/>
            <a:ext cx="361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ndara" panose="020E0502030303020204" pitchFamily="34" charset="0"/>
              </a:rPr>
              <a:t>Anmelden über das Login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94C148E-BD4D-2C93-6A2A-3B0D7A975C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3" t="10830" r="5570" b="18765"/>
          <a:stretch/>
        </p:blipFill>
        <p:spPr bwMode="auto">
          <a:xfrm>
            <a:off x="790232" y="4291276"/>
            <a:ext cx="2879725" cy="2278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A92768B-59B6-EDAC-A006-7C2D8D7BDBF2}"/>
              </a:ext>
            </a:extLst>
          </p:cNvPr>
          <p:cNvCxnSpPr>
            <a:cxnSpLocks/>
          </p:cNvCxnSpPr>
          <p:nvPr/>
        </p:nvCxnSpPr>
        <p:spPr>
          <a:xfrm flipH="1">
            <a:off x="3488871" y="3807794"/>
            <a:ext cx="181086" cy="502603"/>
          </a:xfrm>
          <a:prstGeom prst="straightConnector1">
            <a:avLst/>
          </a:prstGeom>
          <a:ln w="38100">
            <a:solidFill>
              <a:srgbClr val="DB00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7D3BED51-4C7B-8C60-D035-ADE4431906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5" t="31218" r="55738" b="30893"/>
          <a:stretch/>
        </p:blipFill>
        <p:spPr bwMode="auto">
          <a:xfrm>
            <a:off x="4984299" y="3715371"/>
            <a:ext cx="1586700" cy="2854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096B502-986D-C318-349A-13B2081FDF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0" t="5028" r="9051" b="67507"/>
          <a:stretch/>
        </p:blipFill>
        <p:spPr bwMode="auto">
          <a:xfrm>
            <a:off x="10056499" y="1218763"/>
            <a:ext cx="1303020" cy="1003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45AFBEB-B04D-2F39-09C1-588ECA506FB6}"/>
              </a:ext>
            </a:extLst>
          </p:cNvPr>
          <p:cNvSpPr txBox="1"/>
          <p:nvPr/>
        </p:nvSpPr>
        <p:spPr>
          <a:xfrm>
            <a:off x="7273319" y="1560654"/>
            <a:ext cx="361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ndara" panose="020E0502030303020204" pitchFamily="34" charset="0"/>
              </a:rPr>
              <a:t>Bearbeitung Profil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A5F49426-2DA3-51D2-9C52-7C16CD72D187}"/>
              </a:ext>
            </a:extLst>
          </p:cNvPr>
          <p:cNvCxnSpPr>
            <a:cxnSpLocks/>
          </p:cNvCxnSpPr>
          <p:nvPr/>
        </p:nvCxnSpPr>
        <p:spPr>
          <a:xfrm>
            <a:off x="9811265" y="1838210"/>
            <a:ext cx="450138" cy="0"/>
          </a:xfrm>
          <a:prstGeom prst="straightConnector1">
            <a:avLst/>
          </a:prstGeom>
          <a:ln w="38100">
            <a:solidFill>
              <a:srgbClr val="DB00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B1E9208F-3DCE-D8B1-16F9-1850FA9FC8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8" t="13756" r="29950" b="15648"/>
          <a:stretch/>
        </p:blipFill>
        <p:spPr bwMode="auto">
          <a:xfrm>
            <a:off x="9525458" y="2220737"/>
            <a:ext cx="2051685" cy="2286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77BFC51B-D70E-18DC-817E-625430FE8A2A}"/>
              </a:ext>
            </a:extLst>
          </p:cNvPr>
          <p:cNvCxnSpPr>
            <a:cxnSpLocks/>
          </p:cNvCxnSpPr>
          <p:nvPr/>
        </p:nvCxnSpPr>
        <p:spPr>
          <a:xfrm>
            <a:off x="8612659" y="3452835"/>
            <a:ext cx="1938641" cy="939093"/>
          </a:xfrm>
          <a:prstGeom prst="straightConnector1">
            <a:avLst/>
          </a:prstGeom>
          <a:ln w="38100">
            <a:solidFill>
              <a:srgbClr val="DB00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94313AD0-8D2C-5FFD-911C-00BA8DE41FD7}"/>
              </a:ext>
            </a:extLst>
          </p:cNvPr>
          <p:cNvSpPr txBox="1"/>
          <p:nvPr/>
        </p:nvSpPr>
        <p:spPr>
          <a:xfrm>
            <a:off x="7278299" y="3113733"/>
            <a:ext cx="228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ndara" panose="020E0502030303020204" pitchFamily="34" charset="0"/>
              </a:rPr>
              <a:t>Auf </a:t>
            </a:r>
            <a:r>
              <a:rPr lang="de-DE" sz="2400" b="1" dirty="0">
                <a:latin typeface="Candara" panose="020E0502030303020204" pitchFamily="34" charset="0"/>
              </a:rPr>
              <a:t>Bearbeiten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452F4CF5-C159-0A77-1A8F-000D1326D5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0" t="14038" r="30633" b="16402"/>
          <a:stretch/>
        </p:blipFill>
        <p:spPr bwMode="auto">
          <a:xfrm>
            <a:off x="7853593" y="4112003"/>
            <a:ext cx="1929130" cy="2252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F3C15797-2B43-1F6F-4D3F-BE51F696201F}"/>
              </a:ext>
            </a:extLst>
          </p:cNvPr>
          <p:cNvSpPr txBox="1"/>
          <p:nvPr/>
        </p:nvSpPr>
        <p:spPr>
          <a:xfrm>
            <a:off x="9316995" y="4820263"/>
            <a:ext cx="2260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ndara" panose="020E0502030303020204" pitchFamily="34" charset="0"/>
              </a:rPr>
              <a:t>Das Profil sollte danach so aussehen, alles was geändert werden muss, einfach anklicken.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A446D5C1-30E7-9313-73D2-E6744283FB96}"/>
              </a:ext>
            </a:extLst>
          </p:cNvPr>
          <p:cNvCxnSpPr>
            <a:cxnSpLocks/>
          </p:cNvCxnSpPr>
          <p:nvPr/>
        </p:nvCxnSpPr>
        <p:spPr>
          <a:xfrm flipH="1">
            <a:off x="8902160" y="5425789"/>
            <a:ext cx="414835" cy="0"/>
          </a:xfrm>
          <a:prstGeom prst="straightConnector1">
            <a:avLst/>
          </a:prstGeom>
          <a:ln w="38100">
            <a:solidFill>
              <a:srgbClr val="DB00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DACBB44A-2528-9655-051F-A9B7D9C835DD}"/>
              </a:ext>
            </a:extLst>
          </p:cNvPr>
          <p:cNvCxnSpPr>
            <a:cxnSpLocks/>
          </p:cNvCxnSpPr>
          <p:nvPr/>
        </p:nvCxnSpPr>
        <p:spPr>
          <a:xfrm flipV="1">
            <a:off x="3743324" y="5215348"/>
            <a:ext cx="1058160" cy="23145"/>
          </a:xfrm>
          <a:prstGeom prst="straightConnector1">
            <a:avLst/>
          </a:prstGeom>
          <a:ln w="38100">
            <a:solidFill>
              <a:srgbClr val="DB00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CC018535-5A33-300F-E764-7B5C18BA7FAD}"/>
              </a:ext>
            </a:extLst>
          </p:cNvPr>
          <p:cNvCxnSpPr>
            <a:cxnSpLocks/>
          </p:cNvCxnSpPr>
          <p:nvPr/>
        </p:nvCxnSpPr>
        <p:spPr>
          <a:xfrm>
            <a:off x="1418809" y="1935470"/>
            <a:ext cx="1514333" cy="652781"/>
          </a:xfrm>
          <a:prstGeom prst="straightConnector1">
            <a:avLst/>
          </a:prstGeom>
          <a:ln w="38100">
            <a:solidFill>
              <a:srgbClr val="DB00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12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2" grpId="0"/>
      <p:bldP spid="22" grpId="0"/>
      <p:bldP spid="29" grpId="0"/>
      <p:bldP spid="3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CC3BE7D3-8CED-7B22-031A-11113ED3D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50A1ECCA-36AF-65A5-9D54-F84AB932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83274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55A9285-369A-D5B1-8450-FD344D459137}"/>
              </a:ext>
            </a:extLst>
          </p:cNvPr>
          <p:cNvSpPr txBox="1"/>
          <p:nvPr/>
        </p:nvSpPr>
        <p:spPr>
          <a:xfrm>
            <a:off x="587829" y="1175645"/>
            <a:ext cx="4559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ndara" panose="020E0502030303020204" pitchFamily="34" charset="0"/>
              </a:rPr>
              <a:t>Anmeldung Jugendtraining</a:t>
            </a:r>
          </a:p>
          <a:p>
            <a:r>
              <a:rPr lang="de-DE" sz="2800" b="1" dirty="0">
                <a:latin typeface="Candara" panose="020E0502030303020204" pitchFamily="34" charset="0"/>
              </a:rPr>
              <a:t>über Albatros – Turniere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209CCDD-D886-E690-D02B-D081BE6FF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5" t="34866" r="22850" b="19523"/>
          <a:stretch/>
        </p:blipFill>
        <p:spPr bwMode="auto">
          <a:xfrm>
            <a:off x="574152" y="2173534"/>
            <a:ext cx="5809572" cy="3279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A07DD9-D27A-6D18-417B-DA2933803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5" t="31218" r="55738" b="30893"/>
          <a:stretch/>
        </p:blipFill>
        <p:spPr bwMode="auto">
          <a:xfrm>
            <a:off x="6023382" y="2884996"/>
            <a:ext cx="1929130" cy="3470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2688731-CE62-5611-ED3E-920DB89B1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7" t="32375" r="55638" b="30265"/>
          <a:stretch/>
        </p:blipFill>
        <p:spPr bwMode="auto">
          <a:xfrm>
            <a:off x="3643038" y="3165354"/>
            <a:ext cx="1504315" cy="2656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D4E2BB45-8A35-D665-1711-F96DA6ED55AE}"/>
              </a:ext>
            </a:extLst>
          </p:cNvPr>
          <p:cNvCxnSpPr>
            <a:cxnSpLocks/>
          </p:cNvCxnSpPr>
          <p:nvPr/>
        </p:nvCxnSpPr>
        <p:spPr>
          <a:xfrm>
            <a:off x="4646141" y="1841157"/>
            <a:ext cx="1172762" cy="4736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14E51654-2BB1-4474-9C82-F45B9D037F10}"/>
              </a:ext>
            </a:extLst>
          </p:cNvPr>
          <p:cNvSpPr txBox="1"/>
          <p:nvPr/>
        </p:nvSpPr>
        <p:spPr>
          <a:xfrm>
            <a:off x="5302813" y="1797375"/>
            <a:ext cx="31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E357AE5-ADB4-05C0-B931-6DF50278DE1F}"/>
              </a:ext>
            </a:extLst>
          </p:cNvPr>
          <p:cNvSpPr txBox="1"/>
          <p:nvPr/>
        </p:nvSpPr>
        <p:spPr>
          <a:xfrm>
            <a:off x="641930" y="5406060"/>
            <a:ext cx="276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ndara" panose="020E0502030303020204" pitchFamily="34" charset="0"/>
              </a:rPr>
              <a:t>Anmelden mit den Login Daten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8AEF8CE-0363-2E9A-C7A7-8285A5655640}"/>
              </a:ext>
            </a:extLst>
          </p:cNvPr>
          <p:cNvSpPr txBox="1"/>
          <p:nvPr/>
        </p:nvSpPr>
        <p:spPr>
          <a:xfrm>
            <a:off x="6987947" y="1246980"/>
            <a:ext cx="4812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ndara" panose="020E0502030303020204" pitchFamily="34" charset="0"/>
              </a:rPr>
              <a:t>Entsprechendes Turnier aussuchen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68ADAEC-B917-2FA4-85B4-253943925DC3}"/>
              </a:ext>
            </a:extLst>
          </p:cNvPr>
          <p:cNvCxnSpPr>
            <a:cxnSpLocks/>
          </p:cNvCxnSpPr>
          <p:nvPr/>
        </p:nvCxnSpPr>
        <p:spPr>
          <a:xfrm flipV="1">
            <a:off x="3247288" y="4871140"/>
            <a:ext cx="932424" cy="8309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03D78E83-3FDA-DF84-0608-C812431A5F6C}"/>
              </a:ext>
            </a:extLst>
          </p:cNvPr>
          <p:cNvSpPr txBox="1"/>
          <p:nvPr/>
        </p:nvSpPr>
        <p:spPr>
          <a:xfrm>
            <a:off x="5337405" y="6099643"/>
            <a:ext cx="27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E5AB35-CB0D-5FA3-4BB5-8D6E69A65181}"/>
              </a:ext>
            </a:extLst>
          </p:cNvPr>
          <p:cNvSpPr txBox="1"/>
          <p:nvPr/>
        </p:nvSpPr>
        <p:spPr>
          <a:xfrm>
            <a:off x="3337558" y="5024434"/>
            <a:ext cx="30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581A93A-9C43-6D84-AD7B-5522DD84A8FF}"/>
              </a:ext>
            </a:extLst>
          </p:cNvPr>
          <p:cNvCxnSpPr>
            <a:cxnSpLocks/>
          </p:cNvCxnSpPr>
          <p:nvPr/>
        </p:nvCxnSpPr>
        <p:spPr>
          <a:xfrm flipV="1">
            <a:off x="2607276" y="6083763"/>
            <a:ext cx="3488724" cy="15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2" grpId="0"/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CC3BE7D3-8CED-7B22-031A-11113ED3D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50A1ECCA-36AF-65A5-9D54-F84AB932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83274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94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312228" y="65315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0CEC11-85C3-8FFF-386B-2547A6E061F4}"/>
              </a:ext>
            </a:extLst>
          </p:cNvPr>
          <p:cNvSpPr txBox="1"/>
          <p:nvPr/>
        </p:nvSpPr>
        <p:spPr>
          <a:xfrm>
            <a:off x="4610246" y="1253218"/>
            <a:ext cx="208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Themen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4E07AAD-D49D-1F3C-6886-5668DEE5BD75}"/>
              </a:ext>
            </a:extLst>
          </p:cNvPr>
          <p:cNvSpPr txBox="1"/>
          <p:nvPr/>
        </p:nvSpPr>
        <p:spPr>
          <a:xfrm>
            <a:off x="1470586" y="1725051"/>
            <a:ext cx="327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Terminplan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2525B4C-74B9-E9FD-2D98-512A0FA3EDF8}"/>
              </a:ext>
            </a:extLst>
          </p:cNvPr>
          <p:cNvSpPr txBox="1"/>
          <p:nvPr/>
        </p:nvSpPr>
        <p:spPr>
          <a:xfrm>
            <a:off x="1401447" y="2335413"/>
            <a:ext cx="66826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Jugendtraining</a:t>
            </a:r>
          </a:p>
          <a:p>
            <a:r>
              <a:rPr lang="de-DE" sz="2800" dirty="0">
                <a:latin typeface="Candara" panose="020E0502030303020204" pitchFamily="34" charset="0"/>
              </a:rPr>
              <a:t>Trainingszeiten und Trainingsgruppen</a:t>
            </a:r>
          </a:p>
          <a:p>
            <a:r>
              <a:rPr lang="de-DE" sz="2800" dirty="0">
                <a:latin typeface="Candara" panose="020E0502030303020204" pitchFamily="34" charset="0"/>
              </a:rPr>
              <a:t>Trainingsinhalte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BA07AEF-01AB-C677-9771-D84949EC421F}"/>
              </a:ext>
            </a:extLst>
          </p:cNvPr>
          <p:cNvSpPr txBox="1"/>
          <p:nvPr/>
        </p:nvSpPr>
        <p:spPr>
          <a:xfrm>
            <a:off x="1470586" y="3906889"/>
            <a:ext cx="7918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Anmeldung </a:t>
            </a:r>
          </a:p>
          <a:p>
            <a:r>
              <a:rPr lang="de-DE" sz="2800" dirty="0">
                <a:latin typeface="Candara" panose="020E0502030303020204" pitchFamily="34" charset="0"/>
              </a:rPr>
              <a:t>zu allen Aktivitäten unserer Clubjugend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C56F9FD-CB51-C812-180A-9002828D46C1}"/>
              </a:ext>
            </a:extLst>
          </p:cNvPr>
          <p:cNvSpPr txBox="1"/>
          <p:nvPr/>
        </p:nvSpPr>
        <p:spPr>
          <a:xfrm>
            <a:off x="1401447" y="5136711"/>
            <a:ext cx="7918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Jugend-Olympics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D9DBEB-3CDC-A038-ABE7-C4A6BAADD9DB}"/>
              </a:ext>
            </a:extLst>
          </p:cNvPr>
          <p:cNvSpPr txBox="1"/>
          <p:nvPr/>
        </p:nvSpPr>
        <p:spPr>
          <a:xfrm>
            <a:off x="1401447" y="5954134"/>
            <a:ext cx="7918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Anmeldung Albatros</a:t>
            </a:r>
          </a:p>
        </p:txBody>
      </p:sp>
    </p:spTree>
    <p:extLst>
      <p:ext uri="{BB962C8B-B14F-4D97-AF65-F5344CB8AC3E}">
        <p14:creationId xmlns:p14="http://schemas.microsoft.com/office/powerpoint/2010/main" val="33977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CC3BE7D3-8CED-7B22-031A-11113ED3D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50A1ECCA-36AF-65A5-9D54-F84AB932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83274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Grafik 1">
            <a:extLst>
              <a:ext uri="{FF2B5EF4-FFF2-40B4-BE49-F238E27FC236}">
                <a16:creationId xmlns:a16="http://schemas.microsoft.com/office/drawing/2014/main" id="{5859283F-49D4-F06D-6453-02E888DA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16396" r="30534" b="46259"/>
          <a:stretch>
            <a:fillRect/>
          </a:stretch>
        </p:blipFill>
        <p:spPr bwMode="auto">
          <a:xfrm>
            <a:off x="1295400" y="1354351"/>
            <a:ext cx="9601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E71493B2-A7AA-6EFB-00AA-7A9E67FD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946A7-D413-E10A-0748-BC317751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C59D76-CBB3-2827-8D95-753147FBA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33" y="5896401"/>
            <a:ext cx="9729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JT  </a:t>
            </a:r>
            <a:r>
              <a:rPr kumimoji="0" lang="en-US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Jugendtraining</a:t>
            </a:r>
            <a:endParaRPr kumimoji="0" lang="en-US" altLang="de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BT  Bambini Training</a:t>
            </a:r>
            <a:endParaRPr kumimoji="0" lang="en-US" altLang="de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VR-</a:t>
            </a:r>
            <a:r>
              <a:rPr kumimoji="0" lang="en-US" altLang="de-DE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Talentiade</a:t>
            </a: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</a:t>
            </a: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 17.05.  </a:t>
            </a:r>
            <a:r>
              <a:rPr kumimoji="0" lang="en-US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GC Heilbronn -Hohenlohe, </a:t>
            </a:r>
            <a:r>
              <a:rPr kumimoji="0" lang="en-US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Halbfinale</a:t>
            </a: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 13.07. </a:t>
            </a:r>
            <a:r>
              <a:rPr kumimoji="0" lang="en-US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GA </a:t>
            </a:r>
            <a:r>
              <a:rPr kumimoji="0" lang="en-US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Eselpfad</a:t>
            </a: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kumimoji="0" lang="en-US" altLang="de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Finale 13.09. GC </a:t>
            </a:r>
            <a:r>
              <a:rPr kumimoji="0" lang="en-US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</a:t>
            </a:r>
            <a:r>
              <a:rPr kumimoji="0" lang="en-US" alt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schberghof</a:t>
            </a:r>
            <a:r>
              <a:rPr kumimoji="0" lang="en-US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90C7D3-2B27-7500-9519-A10BE6F042C2}"/>
              </a:ext>
            </a:extLst>
          </p:cNvPr>
          <p:cNvSpPr txBox="1"/>
          <p:nvPr/>
        </p:nvSpPr>
        <p:spPr>
          <a:xfrm>
            <a:off x="770562" y="990600"/>
            <a:ext cx="194181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ndara" panose="020E0502030303020204" pitchFamily="34" charset="0"/>
              </a:rPr>
              <a:t>Jugendtermine</a:t>
            </a:r>
            <a:r>
              <a:rPr lang="de-DE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78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388427" y="65315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C0F7E1-0882-457B-007F-2BCE2741D67E}"/>
              </a:ext>
            </a:extLst>
          </p:cNvPr>
          <p:cNvSpPr txBox="1"/>
          <p:nvPr/>
        </p:nvSpPr>
        <p:spPr>
          <a:xfrm>
            <a:off x="441789" y="1455256"/>
            <a:ext cx="11162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Jugendtraining  - Trainingszeiten und Trainingsgruppen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FE4CF3-DED6-BFF9-31FF-085005F52D93}"/>
              </a:ext>
            </a:extLst>
          </p:cNvPr>
          <p:cNvSpPr txBox="1"/>
          <p:nvPr/>
        </p:nvSpPr>
        <p:spPr>
          <a:xfrm>
            <a:off x="1897974" y="3672102"/>
            <a:ext cx="8887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Samstag 11:00 – 12:30 Uhr   </a:t>
            </a:r>
            <a:r>
              <a:rPr lang="de-DE" sz="2800" dirty="0"/>
              <a:t>Fördertraining (ab 13 Jahren)</a:t>
            </a:r>
          </a:p>
          <a:p>
            <a:r>
              <a:rPr lang="de-DE" sz="2800" dirty="0"/>
              <a:t>Wöchentlich, außer an Feiertagen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1E49D1-33F5-C57A-7F2F-A31087D717D4}"/>
              </a:ext>
            </a:extLst>
          </p:cNvPr>
          <p:cNvSpPr txBox="1"/>
          <p:nvPr/>
        </p:nvSpPr>
        <p:spPr>
          <a:xfrm>
            <a:off x="1897975" y="2474893"/>
            <a:ext cx="8250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Freitag  17:30 – 19:00 Uhr Basistraining (ab 8 Jahren)</a:t>
            </a:r>
          </a:p>
          <a:p>
            <a:r>
              <a:rPr lang="de-DE" sz="2800" dirty="0">
                <a:latin typeface="Candara" panose="020E0502030303020204" pitchFamily="34" charset="0"/>
              </a:rPr>
              <a:t>Wöchentlich, außer an Feiertagen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77DBA35-DFD3-E28B-BC95-CECE141CFD5F}"/>
              </a:ext>
            </a:extLst>
          </p:cNvPr>
          <p:cNvSpPr txBox="1"/>
          <p:nvPr/>
        </p:nvSpPr>
        <p:spPr>
          <a:xfrm>
            <a:off x="1897975" y="4999515"/>
            <a:ext cx="8887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Samstag 10:45 – 12:15Uhr Bambini Training </a:t>
            </a:r>
            <a:r>
              <a:rPr lang="de-DE" sz="2800" dirty="0"/>
              <a:t>(6-8 Jahren)</a:t>
            </a:r>
          </a:p>
          <a:p>
            <a:r>
              <a:rPr lang="de-DE" sz="2800" dirty="0"/>
              <a:t>14 tägig, Termine auf der Webseite</a:t>
            </a:r>
          </a:p>
        </p:txBody>
      </p:sp>
    </p:spTree>
    <p:extLst>
      <p:ext uri="{BB962C8B-B14F-4D97-AF65-F5344CB8AC3E}">
        <p14:creationId xmlns:p14="http://schemas.microsoft.com/office/powerpoint/2010/main" val="228311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65315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530F5B-797E-6644-2C71-1F2795DB5509}"/>
              </a:ext>
            </a:extLst>
          </p:cNvPr>
          <p:cNvSpPr txBox="1"/>
          <p:nvPr/>
        </p:nvSpPr>
        <p:spPr>
          <a:xfrm>
            <a:off x="587829" y="1218318"/>
            <a:ext cx="668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Jugendtraining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C2AF156-105F-D225-90FF-B3B3B4C1696F}"/>
              </a:ext>
            </a:extLst>
          </p:cNvPr>
          <p:cNvSpPr txBox="1"/>
          <p:nvPr/>
        </p:nvSpPr>
        <p:spPr>
          <a:xfrm>
            <a:off x="587829" y="2092367"/>
            <a:ext cx="467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Regelmäßige Regelaufgaben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65D4E34-B124-1106-9A13-895EA483C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00" t="18886" r="43749" b="47670"/>
          <a:stretch/>
        </p:blipFill>
        <p:spPr bwMode="auto">
          <a:xfrm>
            <a:off x="7093954" y="1640201"/>
            <a:ext cx="4065373" cy="4793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4B6A4B6-92B2-799C-E406-E40CFBAD7E3B}"/>
              </a:ext>
            </a:extLst>
          </p:cNvPr>
          <p:cNvSpPr txBox="1"/>
          <p:nvPr/>
        </p:nvSpPr>
        <p:spPr>
          <a:xfrm>
            <a:off x="587828" y="2615587"/>
            <a:ext cx="4672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ndara" panose="020E0502030303020204" pitchFamily="34" charset="0"/>
              </a:rPr>
              <a:t>Selbständiges bearbeiten zu Beginn des Trainings, bzw. nach Anweisung des Pros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C8AC2E9-8CA6-5AAB-7CBA-8EAF16ABA376}"/>
              </a:ext>
            </a:extLst>
          </p:cNvPr>
          <p:cNvSpPr txBox="1"/>
          <p:nvPr/>
        </p:nvSpPr>
        <p:spPr>
          <a:xfrm>
            <a:off x="610482" y="4180344"/>
            <a:ext cx="46726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Ziel: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>
                <a:latin typeface="Candara" panose="020E0502030303020204" pitchFamily="34" charset="0"/>
              </a:rPr>
              <a:t>verbessern der Regelkenntnis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>
                <a:latin typeface="Candara" panose="020E0502030303020204" pitchFamily="34" charset="0"/>
              </a:rPr>
              <a:t>Alle Regelkarten bearbeitet bis zum Jugendcamp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>
                <a:latin typeface="Candara" panose="020E0502030303020204" pitchFamily="34" charset="0"/>
              </a:rPr>
              <a:t>Regelanwendung auf dem Platz üben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>
                <a:latin typeface="Candara" panose="020E0502030303020204" pitchFamily="34" charset="0"/>
              </a:rPr>
              <a:t>Korrekte Regelanwendung bei Turnieren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3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65315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530F5B-797E-6644-2C71-1F2795DB5509}"/>
              </a:ext>
            </a:extLst>
          </p:cNvPr>
          <p:cNvSpPr txBox="1"/>
          <p:nvPr/>
        </p:nvSpPr>
        <p:spPr>
          <a:xfrm>
            <a:off x="587829" y="1218318"/>
            <a:ext cx="668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Jugendtraining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C2AF156-105F-D225-90FF-B3B3B4C1696F}"/>
              </a:ext>
            </a:extLst>
          </p:cNvPr>
          <p:cNvSpPr txBox="1"/>
          <p:nvPr/>
        </p:nvSpPr>
        <p:spPr>
          <a:xfrm>
            <a:off x="587829" y="2092367"/>
            <a:ext cx="4317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Regelmäßige Fitness und Koordinationsübungen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4B6A4B6-92B2-799C-E406-E40CFBAD7E3B}"/>
              </a:ext>
            </a:extLst>
          </p:cNvPr>
          <p:cNvSpPr txBox="1"/>
          <p:nvPr/>
        </p:nvSpPr>
        <p:spPr>
          <a:xfrm>
            <a:off x="587829" y="3046474"/>
            <a:ext cx="5029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ndara" panose="020E0502030303020204" pitchFamily="34" charset="0"/>
              </a:rPr>
              <a:t>Selbständiges Durchführung </a:t>
            </a:r>
          </a:p>
          <a:p>
            <a:r>
              <a:rPr lang="de-DE" sz="2400" dirty="0">
                <a:latin typeface="Candara" panose="020E0502030303020204" pitchFamily="34" charset="0"/>
              </a:rPr>
              <a:t>zu Beginn des Trainings, bzw. nach Anweisung des Pros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C8AC2E9-8CA6-5AAB-7CBA-8EAF16ABA376}"/>
              </a:ext>
            </a:extLst>
          </p:cNvPr>
          <p:cNvSpPr txBox="1"/>
          <p:nvPr/>
        </p:nvSpPr>
        <p:spPr>
          <a:xfrm>
            <a:off x="610482" y="4180344"/>
            <a:ext cx="46726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Ziel: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>
                <a:latin typeface="Candara" panose="020E0502030303020204" pitchFamily="34" charset="0"/>
              </a:rPr>
              <a:t>verbessern der körperlichen Fitness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>
                <a:latin typeface="Candara" panose="020E0502030303020204" pitchFamily="34" charset="0"/>
              </a:rPr>
              <a:t>Bessere Stabilität beim Schwung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>
                <a:latin typeface="Candara" panose="020E0502030303020204" pitchFamily="34" charset="0"/>
              </a:rPr>
              <a:t>Verbesserte Koordination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>
                <a:latin typeface="Candara" panose="020E0502030303020204" pitchFamily="34" charset="0"/>
              </a:rPr>
              <a:t>Bessere Kondition dadurch bessere Konzentration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sz="2000" dirty="0">
              <a:latin typeface="Candara" panose="020E0502030303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8F1D427-5680-980B-2F20-B54D7F914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24" t="28578" r="45200" b="45079"/>
          <a:stretch/>
        </p:blipFill>
        <p:spPr bwMode="auto">
          <a:xfrm>
            <a:off x="7119991" y="1770033"/>
            <a:ext cx="3300509" cy="4455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58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617028" y="65315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1A63D36-3D69-E96F-FF4C-C5F1A30A5331}"/>
              </a:ext>
            </a:extLst>
          </p:cNvPr>
          <p:cNvSpPr txBox="1"/>
          <p:nvPr/>
        </p:nvSpPr>
        <p:spPr>
          <a:xfrm>
            <a:off x="587830" y="1281086"/>
            <a:ext cx="337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Trainingsablauf: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F8037D-177B-A987-D49E-DA29A11E156B}"/>
              </a:ext>
            </a:extLst>
          </p:cNvPr>
          <p:cNvSpPr txBox="1"/>
          <p:nvPr/>
        </p:nvSpPr>
        <p:spPr>
          <a:xfrm>
            <a:off x="587829" y="2092367"/>
            <a:ext cx="9198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Vorbereiten 10 Minuten vor der eigentlichen Trainingszeit bereits auf der Anlage, eintragen in der Anwesenheitsliste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9A7BAC9-C9CF-1BA4-417E-D9B5ECDE3B34}"/>
              </a:ext>
            </a:extLst>
          </p:cNvPr>
          <p:cNvSpPr txBox="1"/>
          <p:nvPr/>
        </p:nvSpPr>
        <p:spPr>
          <a:xfrm>
            <a:off x="587828" y="3156085"/>
            <a:ext cx="11422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Selbstständiges üben der Fitness und Koordinationsübungen </a:t>
            </a:r>
          </a:p>
          <a:p>
            <a:r>
              <a:rPr lang="de-DE" sz="2800" dirty="0">
                <a:latin typeface="Candara" panose="020E0502030303020204" pitchFamily="34" charset="0"/>
              </a:rPr>
              <a:t>15-20 Minuten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00A6948-C4CE-56C0-2A65-B308FEE55894}"/>
              </a:ext>
            </a:extLst>
          </p:cNvPr>
          <p:cNvSpPr txBox="1"/>
          <p:nvPr/>
        </p:nvSpPr>
        <p:spPr>
          <a:xfrm>
            <a:off x="587828" y="5141748"/>
            <a:ext cx="977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Selbstständiges durchführen des  Regelquiz 10-20 Minuten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E545AF3-5BA5-A85E-742A-C5F2741E9616}"/>
              </a:ext>
            </a:extLst>
          </p:cNvPr>
          <p:cNvSpPr txBox="1"/>
          <p:nvPr/>
        </p:nvSpPr>
        <p:spPr>
          <a:xfrm>
            <a:off x="587828" y="4329824"/>
            <a:ext cx="762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Anschließend Golftraining beim Pro</a:t>
            </a:r>
          </a:p>
        </p:txBody>
      </p:sp>
    </p:spTree>
    <p:extLst>
      <p:ext uri="{BB962C8B-B14F-4D97-AF65-F5344CB8AC3E}">
        <p14:creationId xmlns:p14="http://schemas.microsoft.com/office/powerpoint/2010/main" val="18197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388427" y="65315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AAC30F8-3901-FB43-FC97-5E2E0F148411}"/>
              </a:ext>
            </a:extLst>
          </p:cNvPr>
          <p:cNvSpPr txBox="1"/>
          <p:nvPr/>
        </p:nvSpPr>
        <p:spPr>
          <a:xfrm>
            <a:off x="587829" y="1164770"/>
            <a:ext cx="512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Bambini Training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DC5D305-6A25-88C8-8386-98DE5E9218AE}"/>
              </a:ext>
            </a:extLst>
          </p:cNvPr>
          <p:cNvSpPr txBox="1"/>
          <p:nvPr/>
        </p:nvSpPr>
        <p:spPr>
          <a:xfrm>
            <a:off x="587829" y="1981781"/>
            <a:ext cx="98118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latin typeface="Candara" panose="020E0502030303020204" pitchFamily="34" charset="0"/>
              </a:rPr>
              <a:t>Vorbereitung für das Kinder Golfabzeichen:</a:t>
            </a:r>
          </a:p>
          <a:p>
            <a:r>
              <a:rPr lang="de-DE" sz="2800" dirty="0">
                <a:latin typeface="Candara" panose="020E0502030303020204" pitchFamily="34" charset="0"/>
              </a:rPr>
              <a:t>Fitness und Koordinationsübungen</a:t>
            </a:r>
          </a:p>
          <a:p>
            <a:r>
              <a:rPr lang="de-DE" sz="2800" dirty="0">
                <a:latin typeface="Candara" panose="020E0502030303020204" pitchFamily="34" charset="0"/>
              </a:rPr>
              <a:t>Putten </a:t>
            </a:r>
          </a:p>
          <a:p>
            <a:r>
              <a:rPr lang="de-DE" sz="2800" dirty="0">
                <a:latin typeface="Candara" panose="020E0502030303020204" pitchFamily="34" charset="0"/>
              </a:rPr>
              <a:t>Abschläge in einen Korridor</a:t>
            </a:r>
          </a:p>
          <a:p>
            <a:r>
              <a:rPr lang="de-DE" sz="2800" dirty="0">
                <a:latin typeface="Candara" panose="020E0502030303020204" pitchFamily="34" charset="0"/>
              </a:rPr>
              <a:t>Bunkerschläge in einen Zielkreis</a:t>
            </a:r>
          </a:p>
          <a:p>
            <a:r>
              <a:rPr lang="de-DE" sz="2800" dirty="0">
                <a:latin typeface="Candara" panose="020E0502030303020204" pitchFamily="34" charset="0"/>
              </a:rPr>
              <a:t>Pitchen und Chippen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92F464-1070-8073-D563-8DA3E388CCAD}"/>
              </a:ext>
            </a:extLst>
          </p:cNvPr>
          <p:cNvSpPr txBox="1"/>
          <p:nvPr/>
        </p:nvSpPr>
        <p:spPr>
          <a:xfrm>
            <a:off x="587829" y="4987397"/>
            <a:ext cx="9811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latin typeface="Candara" panose="020E0502030303020204" pitchFamily="34" charset="0"/>
              </a:rPr>
              <a:t>Kleine Wettkämpfe: </a:t>
            </a:r>
          </a:p>
          <a:p>
            <a:r>
              <a:rPr lang="de-DE" sz="2800" dirty="0">
                <a:latin typeface="Candara" panose="020E0502030303020204" pitchFamily="34" charset="0"/>
              </a:rPr>
              <a:t>im kurzen Spiel</a:t>
            </a:r>
          </a:p>
          <a:p>
            <a:r>
              <a:rPr lang="de-DE" sz="2800" dirty="0" err="1">
                <a:latin typeface="Candara" panose="020E0502030303020204" pitchFamily="34" charset="0"/>
              </a:rPr>
              <a:t>Longest</a:t>
            </a:r>
            <a:r>
              <a:rPr lang="de-DE" sz="2800" dirty="0">
                <a:latin typeface="Candara" panose="020E0502030303020204" pitchFamily="34" charset="0"/>
              </a:rPr>
              <a:t> Drive</a:t>
            </a:r>
          </a:p>
        </p:txBody>
      </p:sp>
    </p:spTree>
    <p:extLst>
      <p:ext uri="{BB962C8B-B14F-4D97-AF65-F5344CB8AC3E}">
        <p14:creationId xmlns:p14="http://schemas.microsoft.com/office/powerpoint/2010/main" val="838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>
            <a:extLst>
              <a:ext uri="{FF2B5EF4-FFF2-40B4-BE49-F238E27FC236}">
                <a16:creationId xmlns:a16="http://schemas.microsoft.com/office/drawing/2014/main" id="{163579A8-4E58-05DD-B545-46AD9296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" y="239485"/>
            <a:ext cx="11016342" cy="751115"/>
          </a:xfrm>
          <a:prstGeom prst="rect">
            <a:avLst/>
          </a:prstGeom>
          <a:solidFill>
            <a:srgbClr val="E2EFD9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dirty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Jugend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Golf 								      		2025									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5940CDF9-EA1B-2C50-55BF-76DF669A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0901" r="66222" b="16718"/>
          <a:stretch>
            <a:fillRect/>
          </a:stretch>
        </p:blipFill>
        <p:spPr bwMode="auto">
          <a:xfrm>
            <a:off x="5388427" y="65315"/>
            <a:ext cx="957944" cy="1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85FF096-394C-D463-0D53-AD03B003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942" y="-1632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AAC30F8-3901-FB43-FC97-5E2E0F148411}"/>
              </a:ext>
            </a:extLst>
          </p:cNvPr>
          <p:cNvSpPr txBox="1"/>
          <p:nvPr/>
        </p:nvSpPr>
        <p:spPr>
          <a:xfrm>
            <a:off x="587829" y="1164770"/>
            <a:ext cx="512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ndara" panose="020E0502030303020204" pitchFamily="34" charset="0"/>
              </a:rPr>
              <a:t>Bambini Trainingsablauf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DC5D305-6A25-88C8-8386-98DE5E9218AE}"/>
              </a:ext>
            </a:extLst>
          </p:cNvPr>
          <p:cNvSpPr txBox="1"/>
          <p:nvPr/>
        </p:nvSpPr>
        <p:spPr>
          <a:xfrm>
            <a:off x="587829" y="2127449"/>
            <a:ext cx="981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10 Minuten vor Trainingsbeginn am Treffpunkt Clubterrasse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650AA0E-EE46-E9C6-602A-3D0248666273}"/>
              </a:ext>
            </a:extLst>
          </p:cNvPr>
          <p:cNvSpPr txBox="1"/>
          <p:nvPr/>
        </p:nvSpPr>
        <p:spPr>
          <a:xfrm>
            <a:off x="608376" y="2846583"/>
            <a:ext cx="9811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Von 10:45 Uhr bis 12:00 Uhr Fitness und Koordination bei unseren Betreuern (</a:t>
            </a:r>
            <a:r>
              <a:rPr lang="de-DE" sz="2000" dirty="0">
                <a:latin typeface="Candara" panose="020E0502030303020204" pitchFamily="34" charset="0"/>
              </a:rPr>
              <a:t>Christiane, Wolfgang, Almut, Jana, Julian</a:t>
            </a:r>
            <a:r>
              <a:rPr lang="de-DE" sz="2800" dirty="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4F69EB-CC9C-82F8-39DA-0CE4CD2309E5}"/>
              </a:ext>
            </a:extLst>
          </p:cNvPr>
          <p:cNvSpPr txBox="1"/>
          <p:nvPr/>
        </p:nvSpPr>
        <p:spPr>
          <a:xfrm>
            <a:off x="587829" y="4217117"/>
            <a:ext cx="9811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Von 11:00 Uhr bis 11:50 Uhr golfspezifisches Training in Gruppen mit Golfpro Joao und unseren Betreuern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92F464-1070-8073-D563-8DA3E388CCAD}"/>
              </a:ext>
            </a:extLst>
          </p:cNvPr>
          <p:cNvSpPr txBox="1"/>
          <p:nvPr/>
        </p:nvSpPr>
        <p:spPr>
          <a:xfrm>
            <a:off x="587829" y="5532634"/>
            <a:ext cx="981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ndara" panose="020E0502030303020204" pitchFamily="34" charset="0"/>
              </a:rPr>
              <a:t>Von 11:55 Uhr  bis 12:15 Uhr  Abschlusswettbewerb</a:t>
            </a:r>
          </a:p>
        </p:txBody>
      </p:sp>
    </p:spTree>
    <p:extLst>
      <p:ext uri="{BB962C8B-B14F-4D97-AF65-F5344CB8AC3E}">
        <p14:creationId xmlns:p14="http://schemas.microsoft.com/office/powerpoint/2010/main" val="42305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743</Words>
  <Application>Microsoft Macintosh PowerPoint</Application>
  <PresentationFormat>Breitbild</PresentationFormat>
  <Paragraphs>119</Paragraphs>
  <Slides>14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Candara</vt:lpstr>
      <vt:lpstr>Verdana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Christiane Blessing</dc:creator>
  <cp:lastModifiedBy>Christiane Blessing</cp:lastModifiedBy>
  <cp:revision>16</cp:revision>
  <cp:lastPrinted>2025-04-04T12:04:12Z</cp:lastPrinted>
  <dcterms:created xsi:type="dcterms:W3CDTF">2025-03-15T08:26:04Z</dcterms:created>
  <dcterms:modified xsi:type="dcterms:W3CDTF">2025-04-04T12:05:24Z</dcterms:modified>
</cp:coreProperties>
</file>